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本文介绍了颜色对人情绪的影响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并针对不同情绪给出了穿衣颜色的建议。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81" y="908720"/>
            <a:ext cx="10656450" cy="11613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阅读短文，选出能够填入短文空白处的最佳选项，使短文通顺连贯，其中有一项为多余选项。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Different people like different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Wearing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different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 clothes shows different moods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have great effects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on your </a:t>
            </a:r>
            <a:r>
              <a:rPr lang="en-US" altLang="zh-CN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moods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we’re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sad,we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choose to wear dark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we’re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happy,we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often wear bright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So,how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affect our moods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What </a:t>
            </a:r>
            <a:r>
              <a:rPr lang="en-US" altLang="zh-CN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should we wear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40181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change your mood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calm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makes you feel relaxed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choose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red,orange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better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all,choose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best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see someone wearing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black,you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feel safer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81057" y="2697756"/>
            <a:ext cx="11330773" cy="224341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>
              <a:solidFill>
                <a:srgbClr val="FF0000"/>
              </a:solidFill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“What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should we wear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这里有一些给你的建议。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能够承接上文，符合语境。故选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325312" y="4993141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29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4646" y="500455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95667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feeling sad,don’t wear black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make you feel worse,not better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can make you feel more excited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 can make you happier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makes you feel peaceful and energetic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1556792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change your mood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calm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makes you feel relaxed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choose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red,orange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better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all,choose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best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see someone wearing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black,you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feel safer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56793"/>
            <a:ext cx="11485848" cy="228799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1919" y="3861048"/>
            <a:ext cx="18614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B0F0"/>
                </a:solidFill>
              </a:rPr>
              <a:t>30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221088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“Red can make you feel more excited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Orange can make you happier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makes you feel peaceful and energetic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可知，此处讲述了红色、橙色和绿色对人情绪的影响，选项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如果你选择红色、橙色和绿色，会更好。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0063" y="385017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82274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also make you think better and get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smarter if you are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use yellow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pens,rubbers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rulers because they hope to do well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purity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纯洁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wearing white makes you feel calmer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4566" y="5157192"/>
            <a:ext cx="2238113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0" dirty="0">
                <a:solidFill>
                  <a:srgbClr val="00B0F0"/>
                </a:solidFill>
              </a:rPr>
              <a:t>31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92896"/>
            <a:ext cx="11485848" cy="270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change your mood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calm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makes you feel relaxed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choose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red,orange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see someone wearing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black,you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feel safer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2492896"/>
            <a:ext cx="11485848" cy="274349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6" name="内容占位符 7"/>
          <p:cNvSpPr txBox="1"/>
          <p:nvPr/>
        </p:nvSpPr>
        <p:spPr bwMode="auto">
          <a:xfrm>
            <a:off x="190550" y="5661248"/>
            <a:ext cx="11485848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can also make you think better and get good ideas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并结合常识可知，选项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蓝色是一种平静的颜色，它让你感到放松。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241865" y="5219139"/>
            <a:ext cx="42037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/>
              <a:t>B</a:t>
            </a:r>
            <a:endParaRPr lang="zh-CN" alt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95667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 can make you graceful or mature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introverted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内向的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 black better because it is a protecting colour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black seem to be serious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严肃的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903439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</a:rPr>
              <a:t>32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400" b="0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1556792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change your mood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calm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makes you feel relaxed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choose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red,orange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green,it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better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some advice for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all,choose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best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see someone wearing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black,you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can feel safer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 bwMode="auto">
          <a:xfrm>
            <a:off x="360854" y="1556793"/>
            <a:ext cx="11485848" cy="227299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34566" y="429309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“Black can make you graceful or mature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seems that introverted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内向的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 black better because it is a protecting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当你看到有人穿黑色衣服时，你会觉得更安全。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对应下文中的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并且下文讲内向的人喜欢黑色，因为它能给人一种安全感，与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“feel safer”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56293" y="3947742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716280"/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Try to wear bright colours to make yourself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60854" y="1439940"/>
            <a:ext cx="11485848" cy="270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 can change your mood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 is a calm colour and it makes you feel relaxed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choose red,orange and green,it will be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some advice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all,choose a colour you like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you see someone wearing black,you can feel safer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60854" y="1405585"/>
            <a:ext cx="11485848" cy="274349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66" y="4149080"/>
            <a:ext cx="2246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</a:rPr>
              <a:t>33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46531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“Try to wear bright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yourself happy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颜色可以改变你的情绪。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引出了下文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尝试穿鲜艳的颜色能改变情绪，让人快乐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5454" y="41914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3273</Words>
  <Application>WPS 演示</Application>
  <PresentationFormat>自定义</PresentationFormat>
  <Paragraphs>82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464</cp:revision>
  <dcterms:created xsi:type="dcterms:W3CDTF">2020-11-06T05:24:00Z</dcterms:created>
  <dcterms:modified xsi:type="dcterms:W3CDTF">2025-09-22T02:05:02Z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